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"/>
  </p:notesMasterIdLst>
  <p:sldIdLst>
    <p:sldId id="260" r:id="rId2"/>
  </p:sldIdLst>
  <p:sldSz cx="7559675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6D26"/>
    <a:srgbClr val="A99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012" y="72"/>
      </p:cViewPr>
      <p:guideLst>
        <p:guide orient="horz" pos="336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4C971-7B1B-44C8-9AFB-3E1C1D4F244C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D154C-ADF7-4128-9DE8-FACACE9E29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8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1pPr>
    <a:lvl2pPr marL="360991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2pPr>
    <a:lvl3pPr marL="721981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3pPr>
    <a:lvl4pPr marL="1082972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4pPr>
    <a:lvl5pPr marL="1443962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5pPr>
    <a:lvl6pPr marL="1804953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6pPr>
    <a:lvl7pPr marL="2165943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7pPr>
    <a:lvl8pPr marL="2526934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8pPr>
    <a:lvl9pPr marL="2887924" algn="l" defTabSz="721981" rtl="0" eaLnBrk="1" latinLnBrk="0" hangingPunct="1">
      <a:defRPr kumimoji="1" sz="9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6502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3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6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07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3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46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86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4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5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67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71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C81E8-3F44-4A25-AB90-8111B764F8EB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9417-9D22-495B-AC15-70B403C59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32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06145CBA-2D1A-4C96-9C4A-71708F21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75" y="2393903"/>
            <a:ext cx="4591040" cy="344328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1CE9B3-27E4-4718-9DBD-CF015AE5F089}"/>
              </a:ext>
            </a:extLst>
          </p:cNvPr>
          <p:cNvSpPr txBox="1"/>
          <p:nvPr/>
        </p:nvSpPr>
        <p:spPr>
          <a:xfrm>
            <a:off x="4533363" y="54735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D8D3D72-74CE-4365-9FC8-B5B2918F6277}"/>
              </a:ext>
            </a:extLst>
          </p:cNvPr>
          <p:cNvSpPr txBox="1"/>
          <p:nvPr/>
        </p:nvSpPr>
        <p:spPr>
          <a:xfrm>
            <a:off x="4844873" y="2576196"/>
            <a:ext cx="260172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・</a:t>
            </a:r>
            <a:r>
              <a:rPr kumimoji="1" lang="en-US" altLang="ja-JP" b="1" dirty="0"/>
              <a:t>BALANGOMA</a:t>
            </a:r>
          </a:p>
          <a:p>
            <a:r>
              <a:rPr kumimoji="1" lang="ja-JP" altLang="en-US" dirty="0"/>
              <a:t>（</a:t>
            </a:r>
            <a:r>
              <a:rPr kumimoji="1" lang="ja-JP" altLang="en-US" sz="1600" dirty="0"/>
              <a:t>バランゴマ）</a:t>
            </a:r>
            <a:endParaRPr kumimoji="1" lang="ja-JP" altLang="en-US" dirty="0"/>
          </a:p>
          <a:p>
            <a:r>
              <a:rPr kumimoji="1" lang="ja-JP" altLang="en-US" sz="1400" dirty="0"/>
              <a:t>西アフリカ・ブルキナファソ出身の伝統音楽家、ベノワ・ミロゴと、中部アフリカ・カメルーンで昆虫採集中に太鼓に出会った山北紀彦、東アフリカ・ケニアで８年音楽修行を積んだ大西匡哉による、新感覚アフリカンユニット”バランゴマ”。</a:t>
            </a:r>
          </a:p>
          <a:p>
            <a:r>
              <a:rPr kumimoji="1" lang="ja-JP" altLang="en-US" sz="1400" dirty="0"/>
              <a:t>躍動するリズム、大地の鼓動を身体いっぱいに感じてみれば、細胞に刻まれた記憶が蘇るー。</a:t>
            </a:r>
          </a:p>
          <a:p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5A3ADEA-058E-4FE6-AA5B-4C4B3F7481F8}"/>
              </a:ext>
            </a:extLst>
          </p:cNvPr>
          <p:cNvSpPr txBox="1"/>
          <p:nvPr/>
        </p:nvSpPr>
        <p:spPr>
          <a:xfrm>
            <a:off x="4838404" y="2323506"/>
            <a:ext cx="2779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highlight>
                  <a:srgbClr val="800080"/>
                </a:highlight>
              </a:rPr>
              <a:t>東西アフリカンサウンド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76A411C-A7AA-4D12-8204-EFE50C742685}"/>
              </a:ext>
            </a:extLst>
          </p:cNvPr>
          <p:cNvSpPr txBox="1"/>
          <p:nvPr/>
        </p:nvSpPr>
        <p:spPr>
          <a:xfrm>
            <a:off x="977961" y="1190220"/>
            <a:ext cx="63438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en-US" altLang="ja-JP" sz="2000" dirty="0">
              <a:latin typeface="+mn-ea"/>
            </a:endParaRPr>
          </a:p>
          <a:p>
            <a:r>
              <a:rPr kumimoji="1" lang="ja-JP" altLang="en-US" sz="2000" b="1" dirty="0">
                <a:latin typeface="+mn-ea"/>
              </a:rPr>
              <a:t>アフリカ音楽</a:t>
            </a:r>
            <a:r>
              <a:rPr kumimoji="1" lang="en-US" altLang="ja-JP" sz="2000" b="1" dirty="0">
                <a:latin typeface="+mn-ea"/>
              </a:rPr>
              <a:t>BALANGOMA</a:t>
            </a:r>
            <a:r>
              <a:rPr kumimoji="1" lang="ja-JP" altLang="en-US" sz="2000" b="1" dirty="0">
                <a:latin typeface="+mn-ea"/>
              </a:rPr>
              <a:t> </a:t>
            </a:r>
            <a:r>
              <a:rPr kumimoji="1" lang="en-US" altLang="ja-JP" sz="2000" b="1" dirty="0">
                <a:latin typeface="+mn-ea"/>
              </a:rPr>
              <a:t>LIVE</a:t>
            </a:r>
            <a:r>
              <a:rPr kumimoji="1" lang="ja-JP" altLang="en-US" sz="2000" b="1" dirty="0">
                <a:latin typeface="+mn-ea"/>
              </a:rPr>
              <a:t>　</a:t>
            </a:r>
            <a:r>
              <a:rPr kumimoji="1" lang="en-US" altLang="ja-JP" sz="2000" b="1" dirty="0">
                <a:latin typeface="+mn-ea"/>
              </a:rPr>
              <a:t>×</a:t>
            </a:r>
          </a:p>
          <a:p>
            <a:r>
              <a:rPr kumimoji="1" lang="ja-JP" altLang="en-US" sz="2000" b="1" dirty="0">
                <a:latin typeface="+mn-ea"/>
              </a:rPr>
              <a:t>　　　　社会福祉法人あすか会アールブリュット展</a:t>
            </a:r>
            <a:endParaRPr kumimoji="1" lang="en-US" altLang="ja-JP" sz="2000" b="1" dirty="0">
              <a:latin typeface="+mn-ea"/>
            </a:endParaRPr>
          </a:p>
          <a:p>
            <a:endParaRPr kumimoji="1" lang="ja-JP" altLang="en-US" sz="2800" b="1" dirty="0">
              <a:latin typeface="+mn-e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F4F01C5-4E02-449D-9092-076B289F2C62}"/>
              </a:ext>
            </a:extLst>
          </p:cNvPr>
          <p:cNvSpPr txBox="1"/>
          <p:nvPr/>
        </p:nvSpPr>
        <p:spPr>
          <a:xfrm>
            <a:off x="238732" y="7349475"/>
            <a:ext cx="7273504" cy="226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+mn-ea"/>
              </a:rPr>
              <a:t>日時：２０２１年１１月２８日（日）</a:t>
            </a:r>
            <a:r>
              <a:rPr kumimoji="1" lang="en-US" altLang="ja-JP" sz="2000" b="1" dirty="0">
                <a:latin typeface="+mn-ea"/>
              </a:rPr>
              <a:t>13</a:t>
            </a:r>
            <a:r>
              <a:rPr kumimoji="1" lang="ja-JP" altLang="en-US" sz="2000" b="1" dirty="0">
                <a:latin typeface="+mn-ea"/>
              </a:rPr>
              <a:t>：</a:t>
            </a:r>
            <a:r>
              <a:rPr kumimoji="1" lang="en-US" altLang="ja-JP" sz="2000" b="1" dirty="0">
                <a:latin typeface="+mn-ea"/>
              </a:rPr>
              <a:t>00</a:t>
            </a:r>
            <a:r>
              <a:rPr kumimoji="1" lang="ja-JP" altLang="en-US" sz="2000" b="1" dirty="0">
                <a:latin typeface="+mn-ea"/>
              </a:rPr>
              <a:t>（開場</a:t>
            </a:r>
            <a:r>
              <a:rPr kumimoji="1" lang="en-US" altLang="ja-JP" sz="2000" b="1" dirty="0">
                <a:latin typeface="+mn-ea"/>
              </a:rPr>
              <a:t>12</a:t>
            </a:r>
            <a:r>
              <a:rPr kumimoji="1" lang="ja-JP" altLang="en-US" sz="2000" b="1" dirty="0">
                <a:latin typeface="+mn-ea"/>
              </a:rPr>
              <a:t>：</a:t>
            </a:r>
            <a:r>
              <a:rPr kumimoji="1" lang="en-US" altLang="ja-JP" sz="2000" b="1" dirty="0">
                <a:latin typeface="+mn-ea"/>
              </a:rPr>
              <a:t>00</a:t>
            </a:r>
            <a:r>
              <a:rPr kumimoji="1" lang="ja-JP" altLang="en-US" sz="2000" b="1" dirty="0">
                <a:latin typeface="+mn-ea"/>
              </a:rPr>
              <a:t>）</a:t>
            </a:r>
            <a:endParaRPr kumimoji="1" lang="en-US" altLang="ja-JP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600" b="1" dirty="0">
                <a:latin typeface="+mn-ea"/>
              </a:rPr>
              <a:t>　　　　　　　　　　　　アールブリュット展（</a:t>
            </a:r>
            <a:r>
              <a:rPr kumimoji="1" lang="en-US" altLang="ja-JP" sz="1600" b="1" dirty="0">
                <a:latin typeface="+mn-ea"/>
              </a:rPr>
              <a:t>10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～</a:t>
            </a:r>
            <a:r>
              <a:rPr kumimoji="1" lang="en-US" altLang="ja-JP" sz="1600" b="1" dirty="0">
                <a:latin typeface="+mn-ea"/>
              </a:rPr>
              <a:t>15</a:t>
            </a:r>
            <a:r>
              <a:rPr kumimoji="1" lang="ja-JP" altLang="en-US" sz="1600" b="1" dirty="0">
                <a:latin typeface="+mn-ea"/>
              </a:rPr>
              <a:t>：</a:t>
            </a:r>
            <a:r>
              <a:rPr kumimoji="1" lang="en-US" altLang="ja-JP" sz="1600" b="1" dirty="0">
                <a:latin typeface="+mn-ea"/>
              </a:rPr>
              <a:t>00</a:t>
            </a:r>
            <a:r>
              <a:rPr kumimoji="1" lang="ja-JP" altLang="en-US" sz="1600" b="1" dirty="0">
                <a:latin typeface="+mn-ea"/>
              </a:rPr>
              <a:t>）観覧自由</a:t>
            </a:r>
            <a:endParaRPr kumimoji="1" lang="en-US" altLang="ja-JP" sz="16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+mn-ea"/>
              </a:rPr>
              <a:t>場所：丸尾建築あすかホール中ホール</a:t>
            </a:r>
            <a:r>
              <a:rPr kumimoji="1" lang="en-US" altLang="ja-JP" b="1" dirty="0">
                <a:latin typeface="+mn-ea"/>
              </a:rPr>
              <a:t>(</a:t>
            </a:r>
            <a:r>
              <a:rPr kumimoji="1" lang="ja-JP" altLang="en-US" b="1" dirty="0">
                <a:latin typeface="+mn-ea"/>
              </a:rPr>
              <a:t>揖保郡太子町鵤</a:t>
            </a:r>
            <a:r>
              <a:rPr kumimoji="1" lang="en-US" altLang="ja-JP" b="1" dirty="0">
                <a:latin typeface="+mn-ea"/>
              </a:rPr>
              <a:t>1310-1</a:t>
            </a:r>
            <a:r>
              <a:rPr kumimoji="1" lang="ja-JP" altLang="en-US" b="1" dirty="0">
                <a:latin typeface="+mn-ea"/>
              </a:rPr>
              <a:t>）</a:t>
            </a:r>
            <a:endParaRPr kumimoji="1" lang="en-US" altLang="ja-JP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+mn-ea"/>
              </a:rPr>
              <a:t>お問い合わせ</a:t>
            </a:r>
            <a:r>
              <a:rPr kumimoji="1" lang="en-US" altLang="ja-JP" sz="2000" b="1" dirty="0">
                <a:latin typeface="+mn-ea"/>
              </a:rPr>
              <a:t>/</a:t>
            </a:r>
            <a:r>
              <a:rPr kumimoji="1" lang="ja-JP" altLang="en-US" sz="2000" b="1" dirty="0">
                <a:latin typeface="+mn-ea"/>
              </a:rPr>
              <a:t>ご予約：</a:t>
            </a:r>
            <a:r>
              <a:rPr kumimoji="1" lang="en-US" altLang="ja-JP" sz="2000" b="1" dirty="0">
                <a:latin typeface="+mn-ea"/>
              </a:rPr>
              <a:t>DM</a:t>
            </a:r>
            <a:r>
              <a:rPr kumimoji="1" lang="ja-JP" altLang="en-US" sz="2000" b="1" dirty="0">
                <a:latin typeface="+mn-ea"/>
              </a:rPr>
              <a:t>にお願いします。</a:t>
            </a:r>
            <a:endParaRPr kumimoji="1" lang="en-US" altLang="ja-JP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000" b="1" dirty="0">
                <a:latin typeface="+mn-ea"/>
              </a:rPr>
              <a:t>　　</a:t>
            </a:r>
            <a:r>
              <a:rPr kumimoji="1" lang="ja-JP" altLang="en-US" b="1" dirty="0">
                <a:latin typeface="+mn-ea"/>
              </a:rPr>
              <a:t>（</a:t>
            </a:r>
            <a:r>
              <a:rPr kumimoji="1" lang="ja-JP" altLang="en-US" sz="1600" b="1" dirty="0">
                <a:latin typeface="+mn-ea"/>
              </a:rPr>
              <a:t>ご予約の際は、氏名、住所、電話番号の記入をお願いします。）</a:t>
            </a:r>
            <a:endParaRPr kumimoji="1" lang="en-US" altLang="ja-JP" sz="2000" b="1" dirty="0">
              <a:latin typeface="+mn-ea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4531EDF-5284-41D2-91BC-60630D1ED702}"/>
              </a:ext>
            </a:extLst>
          </p:cNvPr>
          <p:cNvSpPr txBox="1"/>
          <p:nvPr/>
        </p:nvSpPr>
        <p:spPr>
          <a:xfrm>
            <a:off x="113077" y="6262783"/>
            <a:ext cx="7387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　　　　　　　　　　　　　　　　　　　　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2018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～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2019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年　「あすか会」の利用者和太鼓チーム「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HIBIKI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」結成。ベノワの指導によ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り、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練習を重ね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る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。ベノワとの交流を通じて、太鼓の楽しさと魂の躍動を知る。</a:t>
            </a:r>
            <a:r>
              <a:rPr lang="en-US" altLang="ja-JP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 BALANGOMA 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との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初共演は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、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社会福祉法人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あすか会創立</a:t>
            </a:r>
            <a:r>
              <a:rPr lang="en-US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20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周年記念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イベント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「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ちがっているから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おもしろ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い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」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。</a:t>
            </a:r>
            <a:endParaRPr lang="en-US" altLang="ja-JP" sz="1200">
              <a:solidFill>
                <a:srgbClr val="31313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r>
              <a:rPr lang="ja-JP" altLang="ja-JP" sz="120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その</a:t>
            </a:r>
            <a:r>
              <a:rPr lang="ja-JP" altLang="en-US" sz="120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後</a:t>
            </a:r>
            <a:r>
              <a:rPr lang="ja-JP" altLang="en-US" sz="1200" dirty="0">
                <a:solidFill>
                  <a:srgbClr val="31313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、</a:t>
            </a:r>
            <a:r>
              <a:rPr lang="ja-JP" altLang="ja-JP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「龍田フェスティバル」、「姫路コンサート」でも共演。</a:t>
            </a:r>
            <a:r>
              <a:rPr lang="ja-JP" altLang="en-US" sz="1200" dirty="0">
                <a:solidFill>
                  <a:srgbClr val="31313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今回、久々の共演にメンバーたちの心も踊っている。</a:t>
            </a:r>
            <a:endParaRPr lang="ja-JP" altLang="ja-JP" sz="1200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BE1B095-8B40-4BAD-A887-D714A6ECC285}"/>
              </a:ext>
            </a:extLst>
          </p:cNvPr>
          <p:cNvSpPr txBox="1"/>
          <p:nvPr/>
        </p:nvSpPr>
        <p:spPr>
          <a:xfrm rot="19853669">
            <a:off x="6347962" y="2532223"/>
            <a:ext cx="124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LIVE!!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CEF8716-C83F-4336-A7F9-2E1C9FB4086F}"/>
              </a:ext>
            </a:extLst>
          </p:cNvPr>
          <p:cNvSpPr txBox="1"/>
          <p:nvPr/>
        </p:nvSpPr>
        <p:spPr>
          <a:xfrm>
            <a:off x="6678559" y="4895705"/>
            <a:ext cx="57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5400" dirty="0"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743A583-2556-412A-ADF1-ECDA784A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75" y="9669089"/>
            <a:ext cx="1178627" cy="85966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7B237FA-3951-4060-9198-4EB3D5E0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90" y="9556680"/>
            <a:ext cx="1131985" cy="97987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BD96F8D-28C2-42BE-8BB3-1C31665F0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8" y="9103422"/>
            <a:ext cx="791761" cy="1434739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59D3A85-4A0F-49BB-A96F-7A4BB5AE2865}"/>
              </a:ext>
            </a:extLst>
          </p:cNvPr>
          <p:cNvSpPr txBox="1"/>
          <p:nvPr/>
        </p:nvSpPr>
        <p:spPr>
          <a:xfrm>
            <a:off x="1829085" y="175680"/>
            <a:ext cx="4443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+mn-ea"/>
              </a:rPr>
              <a:t>生活介護事業所あすか１０周年記念イベント</a:t>
            </a:r>
            <a:r>
              <a:rPr kumimoji="1" lang="en-US" altLang="ja-JP" sz="1600" dirty="0">
                <a:latin typeface="+mn-ea"/>
              </a:rPr>
              <a:t>!</a:t>
            </a:r>
            <a:endParaRPr kumimoji="1" lang="ja-JP" altLang="en-US" sz="1600" dirty="0">
              <a:latin typeface="+mn-ea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E9BE0C3D-4D4E-4D0B-8A9F-5FD2800EB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7494">
            <a:off x="6675286" y="690965"/>
            <a:ext cx="522315" cy="699432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DA175AE-ECF9-405D-BBCA-23BAF532D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297939" y="9003905"/>
            <a:ext cx="595885" cy="170143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67C17D3-33DF-4C88-876D-E22E284782CE}"/>
              </a:ext>
            </a:extLst>
          </p:cNvPr>
          <p:cNvSpPr txBox="1"/>
          <p:nvPr/>
        </p:nvSpPr>
        <p:spPr>
          <a:xfrm>
            <a:off x="5789028" y="9609517"/>
            <a:ext cx="176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入場無料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03E62FA-EEBC-4A67-9EDA-495CCAE06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92512" y="-2006794"/>
            <a:ext cx="977721" cy="6100696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F3CCE358-552B-499F-A446-6015BAB34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63" y="53404"/>
            <a:ext cx="1617523" cy="711467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0645679-8B37-4CE8-9BDA-066F0FE175D3}"/>
              </a:ext>
            </a:extLst>
          </p:cNvPr>
          <p:cNvSpPr txBox="1"/>
          <p:nvPr/>
        </p:nvSpPr>
        <p:spPr>
          <a:xfrm>
            <a:off x="4050837" y="10146946"/>
            <a:ext cx="344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※</a:t>
            </a:r>
            <a:r>
              <a:rPr kumimoji="1" lang="ja-JP" altLang="en-US" dirty="0">
                <a:latin typeface="+mn-ea"/>
              </a:rPr>
              <a:t>コロナ対策にご協力ください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6B67437-760A-4DA8-8DD9-6ED2EC8A8B6B}"/>
              </a:ext>
            </a:extLst>
          </p:cNvPr>
          <p:cNvSpPr txBox="1"/>
          <p:nvPr/>
        </p:nvSpPr>
        <p:spPr>
          <a:xfrm>
            <a:off x="3496503" y="9685281"/>
            <a:ext cx="252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b="1" dirty="0">
                <a:latin typeface="+mn-ea"/>
              </a:rPr>
              <a:t>※</a:t>
            </a:r>
            <a:r>
              <a:rPr kumimoji="1" lang="ja-JP" altLang="en-US" sz="1600" b="1" dirty="0">
                <a:solidFill>
                  <a:srgbClr val="FF0000"/>
                </a:solidFill>
                <a:latin typeface="+mn-ea"/>
              </a:rPr>
              <a:t>先着１５０名予約制</a:t>
            </a:r>
            <a:endParaRPr kumimoji="1" lang="en-US" altLang="ja-JP" sz="1600" dirty="0">
              <a:solidFill>
                <a:srgbClr val="FF0000"/>
              </a:solidFill>
              <a:latin typeface="+mn-ea"/>
            </a:endParaRPr>
          </a:p>
          <a:p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6A211A9-CBE5-4D59-B633-E755C20AC615}"/>
              </a:ext>
            </a:extLst>
          </p:cNvPr>
          <p:cNvSpPr txBox="1"/>
          <p:nvPr/>
        </p:nvSpPr>
        <p:spPr>
          <a:xfrm>
            <a:off x="2784660" y="6178236"/>
            <a:ext cx="167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再共演決定</a:t>
            </a:r>
            <a:r>
              <a:rPr kumimoji="1" lang="en-US" altLang="ja-JP" sz="1600" b="1" dirty="0">
                <a:solidFill>
                  <a:srgbClr val="FF0000"/>
                </a:solidFill>
              </a:rPr>
              <a:t>!!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51FC78E-786C-4D3E-8118-B6555AC6A74F}"/>
              </a:ext>
            </a:extLst>
          </p:cNvPr>
          <p:cNvCxnSpPr>
            <a:cxnSpLocks/>
          </p:cNvCxnSpPr>
          <p:nvPr/>
        </p:nvCxnSpPr>
        <p:spPr>
          <a:xfrm>
            <a:off x="0" y="6036878"/>
            <a:ext cx="7559675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CD50B4C-9A3B-45F6-BF01-D03FF67F8AD1}"/>
              </a:ext>
            </a:extLst>
          </p:cNvPr>
          <p:cNvCxnSpPr>
            <a:cxnSpLocks/>
          </p:cNvCxnSpPr>
          <p:nvPr/>
        </p:nvCxnSpPr>
        <p:spPr>
          <a:xfrm>
            <a:off x="-14091" y="2266635"/>
            <a:ext cx="7559675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B17A5EBD-76E8-48F0-9945-B876E18AB246}"/>
              </a:ext>
            </a:extLst>
          </p:cNvPr>
          <p:cNvCxnSpPr>
            <a:cxnSpLocks/>
          </p:cNvCxnSpPr>
          <p:nvPr/>
        </p:nvCxnSpPr>
        <p:spPr>
          <a:xfrm>
            <a:off x="0" y="6134490"/>
            <a:ext cx="755967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677B26D-552D-409E-905F-80E9C59F51A0}"/>
              </a:ext>
            </a:extLst>
          </p:cNvPr>
          <p:cNvCxnSpPr>
            <a:cxnSpLocks/>
          </p:cNvCxnSpPr>
          <p:nvPr/>
        </p:nvCxnSpPr>
        <p:spPr>
          <a:xfrm>
            <a:off x="-1" y="7263320"/>
            <a:ext cx="7559675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BCBDA54-833E-4680-9918-EB3D38F65A51}"/>
              </a:ext>
            </a:extLst>
          </p:cNvPr>
          <p:cNvCxnSpPr>
            <a:cxnSpLocks/>
          </p:cNvCxnSpPr>
          <p:nvPr/>
        </p:nvCxnSpPr>
        <p:spPr>
          <a:xfrm>
            <a:off x="17963" y="7357992"/>
            <a:ext cx="7559675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2CF37C24-2A74-47B3-A742-4057FD745FC5}"/>
              </a:ext>
            </a:extLst>
          </p:cNvPr>
          <p:cNvCxnSpPr>
            <a:cxnSpLocks/>
          </p:cNvCxnSpPr>
          <p:nvPr/>
        </p:nvCxnSpPr>
        <p:spPr>
          <a:xfrm>
            <a:off x="-1" y="10666453"/>
            <a:ext cx="7559675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DDF2E3E-F137-4752-8B7F-9965DCAF1F99}"/>
              </a:ext>
            </a:extLst>
          </p:cNvPr>
          <p:cNvSpPr txBox="1"/>
          <p:nvPr/>
        </p:nvSpPr>
        <p:spPr>
          <a:xfrm>
            <a:off x="76752" y="6152138"/>
            <a:ext cx="2638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・あすか会太鼓集団　</a:t>
            </a:r>
            <a:r>
              <a:rPr kumimoji="1" lang="en-US" altLang="ja-JP" sz="2000" b="1" dirty="0"/>
              <a:t>HIBIKI</a:t>
            </a:r>
            <a:r>
              <a:rPr kumimoji="1" lang="ja-JP" altLang="en-US" sz="2000" b="1" dirty="0"/>
              <a:t>　</a:t>
            </a:r>
            <a:r>
              <a:rPr kumimoji="1" lang="ja-JP" altLang="en-US" sz="1800" b="1" dirty="0"/>
              <a:t>　　　　　　　　　　　　　　　　　　</a:t>
            </a:r>
            <a:endParaRPr kumimoji="1" lang="en-US" altLang="ja-JP" sz="1800" b="1" dirty="0"/>
          </a:p>
        </p:txBody>
      </p:sp>
    </p:spTree>
    <p:extLst>
      <p:ext uri="{BB962C8B-B14F-4D97-AF65-F5344CB8AC3E}">
        <p14:creationId xmlns:p14="http://schemas.microsoft.com/office/powerpoint/2010/main" val="1608873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</TotalTime>
  <Words>291</Words>
  <Application>Microsoft Office PowerPoint</Application>
  <PresentationFormat>ユーザー設定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ＭＳ Ｐゴシック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あすかの家 社会福祉法人あすか会</dc:creator>
  <cp:lastModifiedBy>A1706-1</cp:lastModifiedBy>
  <cp:revision>66</cp:revision>
  <cp:lastPrinted>2021-10-29T04:41:33Z</cp:lastPrinted>
  <dcterms:created xsi:type="dcterms:W3CDTF">2020-02-06T06:56:46Z</dcterms:created>
  <dcterms:modified xsi:type="dcterms:W3CDTF">2021-10-31T23:53:49Z</dcterms:modified>
</cp:coreProperties>
</file>